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40E"/>
    <a:srgbClr val="05F105"/>
    <a:srgbClr val="FF00FF"/>
    <a:srgbClr val="996600"/>
    <a:srgbClr val="003A1A"/>
    <a:srgbClr val="AF04FC"/>
    <a:srgbClr val="FFFF00"/>
    <a:srgbClr val="F28500"/>
    <a:srgbClr val="FD4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  <a:endParaRPr lang="ru-RU" sz="9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Июль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tilia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286280" cy="414340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Месяц июль — макушка лета, его середина. Месяц меда, ягод, слетков и самого большого тепла — экватор года.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Древнерусское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название месяца июля — «липец», от цветущей в это время липы.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Поспела в лесу душистая </a:t>
            </a:r>
            <a:r>
              <a:rPr lang="ru-RU" sz="3600" b="1" dirty="0" smtClean="0">
                <a:solidFill>
                  <a:srgbClr val="FF0000"/>
                </a:solidFill>
              </a:rPr>
              <a:t>земляника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-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714356"/>
            <a:ext cx="4032837" cy="3015321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softEdge rad="112500"/>
          </a:effectLst>
        </p:spPr>
      </p:pic>
      <p:pic>
        <p:nvPicPr>
          <p:cNvPr id="9" name="Рисунок 8" descr="t_5283_0_1317109380_big_rs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3286148" cy="3286148"/>
          </a:xfrm>
          <a:prstGeom prst="rect">
            <a:avLst/>
          </a:prstGeom>
          <a:ln>
            <a:noFill/>
          </a:ln>
          <a:effectLst>
            <a:glow rad="101600">
              <a:srgbClr val="FF00FF">
                <a:alpha val="60000"/>
              </a:srgbClr>
            </a:glow>
            <a:softEdge rad="112500"/>
          </a:effectLst>
        </p:spPr>
      </p:pic>
      <p:pic>
        <p:nvPicPr>
          <p:cNvPr id="11" name="Рисунок 10" descr="lesnaya-ezhev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286256"/>
            <a:ext cx="3429024" cy="2357454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11429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м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алина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3571876"/>
            <a:ext cx="220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Ежевика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Свое гнездо иволга строит на высоком дереве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51071bcecbd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571480"/>
            <a:ext cx="4218985" cy="360139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4500570"/>
            <a:ext cx="35719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Ласточка строит свое гнездо из комочков сырой земли, прилепляя их под карнизами, навесами, балками  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101474649_large_g81.jpg"/>
          <p:cNvPicPr>
            <a:picLocks noChangeAspect="1"/>
          </p:cNvPicPr>
          <p:nvPr/>
        </p:nvPicPr>
        <p:blipFill>
          <a:blip r:embed="rId3"/>
          <a:srcRect l="3706" t="2041" r="3635" b="6122"/>
          <a:stretch>
            <a:fillRect/>
          </a:stretch>
        </p:blipFill>
        <p:spPr>
          <a:xfrm>
            <a:off x="857224" y="3000372"/>
            <a:ext cx="3571900" cy="321471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1" y="714357"/>
            <a:ext cx="3286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5F1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Утром раскрывают свои цветки </a:t>
            </a:r>
            <a:r>
              <a:rPr lang="ru-RU" sz="36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белая и </a:t>
            </a:r>
          </a:p>
          <a:p>
            <a:r>
              <a:rPr lang="ru-RU" sz="36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желтая</a:t>
            </a:r>
            <a:r>
              <a:rPr lang="ru-RU" sz="3600" b="1" dirty="0" smtClean="0">
                <a:ln w="12700">
                  <a:solidFill>
                    <a:srgbClr val="FD494D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rgbClr val="FD494D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3719364_kuvschinka_bel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57166"/>
            <a:ext cx="5201019" cy="389890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0a88fc896a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9" y="3589734"/>
            <a:ext cx="4119593" cy="298253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4857760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кувшинки</a:t>
            </a:r>
            <a:endParaRPr lang="ru-RU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642918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Длинноногая цапля ловит рыбу и лягушек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3857628"/>
            <a:ext cx="3071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Пятнистых оленей  не видно среди кустов.</a:t>
            </a:r>
          </a:p>
          <a:p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Это защитная окраска от хищных зверей</a:t>
            </a:r>
            <a:endParaRPr lang="ru-RU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70e7fd8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2928934"/>
            <a:ext cx="4429156" cy="355774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Grey_Heron_Ardea_cinere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85727"/>
            <a:ext cx="4286280" cy="34290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Бобры острыми зубами перегрызают стволы деревьев</a:t>
            </a:r>
            <a:endPara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357694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Строят надежные плотины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 descr="1351121015_12.jpg"/>
          <p:cNvPicPr>
            <a:picLocks noChangeAspect="1"/>
          </p:cNvPicPr>
          <p:nvPr/>
        </p:nvPicPr>
        <p:blipFill>
          <a:blip r:embed="rId2"/>
          <a:srcRect l="12644"/>
          <a:stretch>
            <a:fillRect/>
          </a:stretch>
        </p:blipFill>
        <p:spPr>
          <a:xfrm>
            <a:off x="3643306" y="571480"/>
            <a:ext cx="4953956" cy="378621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lotina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" y="3429000"/>
            <a:ext cx="4584828" cy="307183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F04F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Август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F04F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0b186d865a06deab096aaadde34ac35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572032" cy="392908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D494D"/>
                  </a:solidFill>
                </a:ln>
                <a:solidFill>
                  <a:srgbClr val="AF04FC"/>
                </a:solidFill>
              </a:rPr>
              <a:t>Август — завершающий месяц  лета . В народе про месяц август говорят: это хлебосол, когда все вызревает и поспевает . Это месяц жатвы, грибов и первых темных ночей.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lod_01.jpg"/>
          <p:cNvPicPr>
            <a:picLocks noChangeAspect="1"/>
          </p:cNvPicPr>
          <p:nvPr/>
        </p:nvPicPr>
        <p:blipFill>
          <a:blip r:embed="rId2"/>
          <a:srcRect l="1651" t="2531" r="1651" b="2531"/>
          <a:stretch>
            <a:fillRect/>
          </a:stretch>
        </p:blipFill>
        <p:spPr>
          <a:xfrm>
            <a:off x="571472" y="2714620"/>
            <a:ext cx="5174492" cy="37862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98306534_large_g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42918"/>
            <a:ext cx="4286253" cy="321469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1000108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садах краснеют спелые яблоки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72008"/>
            <a:ext cx="314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28500"/>
                  </a:solidFill>
                </a:ln>
                <a:solidFill>
                  <a:srgbClr val="FFC000"/>
                </a:solidFill>
              </a:rPr>
              <a:t>Созревают груши</a:t>
            </a:r>
            <a:endParaRPr lang="ru-RU" sz="4000" b="1" dirty="0">
              <a:ln>
                <a:solidFill>
                  <a:srgbClr val="F285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48" y="1857364"/>
            <a:ext cx="7340165" cy="392909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На полях убираю урожай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Приметы лета</a:t>
            </a:r>
            <a:endParaRPr lang="ru-RU" sz="4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7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Лето дождливое — зима снежная, морозная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214554"/>
            <a:ext cx="813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Первый туман лета - верная грибная примета</a:t>
            </a:r>
            <a:endParaRPr lang="ru-RU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809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Если утром пчелы не летят в поле, а сидят по ульям и гудят - жди дождя.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 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500570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Ночная роса не просыхает — быть грозе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 </a:t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21495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В радуге больше красного цвета — к ветру.</a:t>
            </a:r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 </a:t>
            </a:r>
            <a:b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857496"/>
            <a:ext cx="6464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AF04FC"/>
                </a:solidFill>
              </a:rPr>
              <a:t>На зимний стол август готовит разносол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48577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это солнца луч,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Тёплый дождик из-под туч,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яркие цветы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Необычной красоты,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тёплая река,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Стайкой в небе облака.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Лето! Лето к нам идёт!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Всё ликует и поёт.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142984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Солнце печёт, Липа цветёт. Рожь поспевает, Когда это бывает? (Лето)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Загадки о лете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1429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05F105"/>
                </a:solidFill>
              </a:rPr>
              <a:t>Что выше леса, Краше света, Без огня горит? (Солнце)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571744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Желтый солнечный глазок,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Белоснежный лепесток.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То не роза и не кашка,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Что же за цветок? (Ромашка)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143380"/>
            <a:ext cx="3857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Раскудрявились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  березы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И забыли про морозы,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Зацвели цветы в саду,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Утки крякают в пруду,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Посадили огород.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Что за месяц-то идет? (Июнь)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50030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Солнце обжигается,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От жары все маются,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Что за месяц это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В середине лета? (Июль</a:t>
            </a:r>
            <a:r>
              <a:rPr lang="ru-RU" sz="2400" b="1" dirty="0" smtClean="0">
                <a:solidFill>
                  <a:srgbClr val="FFC000"/>
                </a:solidFill>
              </a:rPr>
              <a:t>)</a:t>
            </a:r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4143380"/>
            <a:ext cx="4234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Ночь длиннее, день короче,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Дождь все чаще землю мочит,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Спеют яблоки и груши,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Варят ягоды и сушат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Заготавливают впрок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Скоро лету выйдет срок!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Что за месяц? Угадай,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А потом сентябрь встречай! (Август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357298"/>
            <a:ext cx="33575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Ступит лето на порог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дает всем людям впрок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закрома во все сполна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Полновесного ………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(Зерна)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На варенье - ежевики,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Вишен, персиков, ………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(Клубники</a:t>
            </a:r>
            <a:r>
              <a:rPr lang="ru-RU" sz="2800" dirty="0" smtClean="0">
                <a:solidFill>
                  <a:srgbClr val="FF00FF"/>
                </a:solidFill>
              </a:rPr>
              <a:t>)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1571612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5F105"/>
                </a:solidFill>
              </a:rPr>
              <a:t>Для супов и для борщей -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Всевозможных ………..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(Овощей)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3714752"/>
            <a:ext cx="3572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И к тому же каждый год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Дарит сладкоежкам ……..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(Мед)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57148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Доскажи словечко</a:t>
            </a:r>
            <a:endParaRPr lang="ru-RU" sz="4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500174"/>
            <a:ext cx="2786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 весной следует лето.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Летом всюду кипит жизнь.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Небо - ярко – </a:t>
            </a:r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голубое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Солнце светит ,под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его жаркими лучами</a:t>
            </a:r>
          </a:p>
          <a:p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аспускаются цветы, зреют ягоды.</a:t>
            </a:r>
          </a:p>
          <a:p>
            <a:endParaRPr lang="ru-RU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899804ef85a4e06876.jpg"/>
          <p:cNvPicPr>
            <a:picLocks noChangeAspect="1"/>
          </p:cNvPicPr>
          <p:nvPr/>
        </p:nvPicPr>
        <p:blipFill>
          <a:blip r:embed="rId2"/>
          <a:srcRect b="11333"/>
          <a:stretch>
            <a:fillRect/>
          </a:stretch>
        </p:blipFill>
        <p:spPr>
          <a:xfrm>
            <a:off x="3592509" y="1196752"/>
            <a:ext cx="5273583" cy="4176464"/>
          </a:xfrm>
          <a:prstGeom prst="rect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Состояние природы летом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715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Лучи солнца нагревают воздух, землю.</a:t>
            </a:r>
          </a:p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Воду в реках и озерах</a:t>
            </a:r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01325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6476676" cy="421484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22340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Дождевая вода питает все живое. Луг и поляна радуют сочной зеленью и яркими цветами.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22340E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c11f50fbbc96104a973e62b7abcd4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55554"/>
            <a:ext cx="6786610" cy="5095179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Ягоды краснеют под теплыми лучами солнца.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102282586_getImage__68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71612"/>
            <a:ext cx="6858048" cy="464347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Июнь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103486415_2012061012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4572032" cy="3857652"/>
          </a:xfrm>
          <a:prstGeom prst="rect">
            <a:avLst/>
          </a:prstGeom>
          <a:ln>
            <a:noFill/>
          </a:ln>
          <a:effectLst>
            <a:glow rad="228600">
              <a:srgbClr val="05F105">
                <a:alpha val="4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Прошла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весна. На дворе месяц июнь — зачинатель лета. Месяц цветов, птенцов и светлых ночей,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начало лета.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В гнезде  дрозда подрастают птенцы</a:t>
            </a:r>
            <a:endParaRPr lang="ru-RU" sz="3600" b="1" dirty="0">
              <a:ln>
                <a:solidFill>
                  <a:srgbClr val="FF00FF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 descr="765bc10d19d4d546367c68a2c1195fa1.jpg"/>
          <p:cNvPicPr>
            <a:picLocks noChangeAspect="1"/>
          </p:cNvPicPr>
          <p:nvPr/>
        </p:nvPicPr>
        <p:blipFill>
          <a:blip r:embed="rId2" cstate="print"/>
          <a:srcRect l="4843" t="4819" r="3136" b="3618"/>
          <a:stretch>
            <a:fillRect/>
          </a:stretch>
        </p:blipFill>
        <p:spPr>
          <a:xfrm>
            <a:off x="4429124" y="571480"/>
            <a:ext cx="4286280" cy="285752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378619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солнечной полянке играют лисята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130913227759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4246570" cy="4246570"/>
          </a:xfrm>
          <a:prstGeom prst="rect">
            <a:avLst/>
          </a:prstGeom>
          <a:ln>
            <a:noFill/>
          </a:ln>
          <a:effectLst>
            <a:glow rad="228600">
              <a:srgbClr val="F28500">
                <a:alpha val="4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Шмели собирают душистый нектар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1297013442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571480"/>
            <a:ext cx="4598203" cy="3445115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421481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Разноцветные бабочки порхают с цветка на цветок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28934"/>
            <a:ext cx="3960842" cy="358616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522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 Neue</vt:lpstr>
      <vt:lpstr>Тема Office</vt:lpstr>
      <vt:lpstr>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Windows User</cp:lastModifiedBy>
  <cp:revision>52</cp:revision>
  <dcterms:created xsi:type="dcterms:W3CDTF">2014-05-10T08:26:16Z</dcterms:created>
  <dcterms:modified xsi:type="dcterms:W3CDTF">2018-05-05T05:41:42Z</dcterms:modified>
</cp:coreProperties>
</file>